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605" r:id="rId10"/>
    <p:sldId id="611" r:id="rId11"/>
    <p:sldId id="703" r:id="rId12"/>
    <p:sldId id="645" r:id="rId13"/>
    <p:sldId id="704" r:id="rId14"/>
    <p:sldId id="705" r:id="rId15"/>
    <p:sldId id="706" r:id="rId16"/>
    <p:sldId id="707" r:id="rId17"/>
    <p:sldId id="708" r:id="rId18"/>
    <p:sldId id="709" r:id="rId19"/>
    <p:sldId id="710" r:id="rId20"/>
    <p:sldId id="711" r:id="rId21"/>
    <p:sldId id="280" r:id="rId22"/>
  </p:sldIdLst>
  <p:sldSz cx="18288000" cy="10287000"/>
  <p:notesSz cx="10287000" cy="1828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Inter" panose="02000503000000020004" pitchFamily="2" charset="0"/>
      <p:regular r:id="rId32"/>
      <p:bold r:id="rId33"/>
    </p:embeddedFont>
    <p:embeddedFont>
      <p:font typeface="Inter SemiBold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6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12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4234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4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27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Практика.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Task manager.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Описать поведение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27370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какие функции в каждом из объектов нам понадобятся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просмотр списка задач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создание новой задачи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удаление  задачи из списка</a:t>
            </a:r>
          </a:p>
        </p:txBody>
      </p:sp>
    </p:spTree>
    <p:extLst>
      <p:ext uri="{BB962C8B-B14F-4D97-AF65-F5344CB8AC3E}">
        <p14:creationId xmlns:p14="http://schemas.microsoft.com/office/powerpoint/2010/main" val="394813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3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90932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16886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Реализовать сохранение и загрузку списка задач в/из файла</a:t>
            </a:r>
          </a:p>
        </p:txBody>
      </p:sp>
    </p:spTree>
    <p:extLst>
      <p:ext uri="{BB962C8B-B14F-4D97-AF65-F5344CB8AC3E}">
        <p14:creationId xmlns:p14="http://schemas.microsoft.com/office/powerpoint/2010/main" val="265072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83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55448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Разработали простое консольное приложение 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почему такой код не нужно писать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рефакторинг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9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959727"/>
            <a:ext cx="15640768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3600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Разработать консольное приложение –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трекер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Определить какие сущности нам понадобятся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Создать для них классы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Написать конструктор для каждого из них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Определить какие функции в каждом из объектов нам понадобятся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просмотр списка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создание новой задачи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удаление  задачи из списка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Реализовать сохранение и загрузку списка задач в/из файла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Создать сущности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какие сущности нам понадобятся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для них классы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Написать конструктор для каждого из них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9567</TotalTime>
  <Words>539</Words>
  <Application>Microsoft Macintosh PowerPoint</Application>
  <PresentationFormat>Custom</PresentationFormat>
  <Paragraphs>123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Corbel</vt:lpstr>
      <vt:lpstr>Arial</vt:lpstr>
      <vt:lpstr>Roboto</vt:lpstr>
      <vt:lpstr>Inter</vt:lpstr>
      <vt:lpstr>Apple Chancery</vt:lpstr>
      <vt:lpstr>Inter SemiBold</vt:lpstr>
      <vt:lpstr>Open Sans</vt:lpstr>
      <vt:lpstr>Office Theme</vt:lpstr>
      <vt:lpstr>Custom Design</vt:lpstr>
      <vt:lpstr>Python Практика. Task manager.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113</cp:revision>
  <dcterms:created xsi:type="dcterms:W3CDTF">2022-11-15T10:50:05Z</dcterms:created>
  <dcterms:modified xsi:type="dcterms:W3CDTF">2024-09-05T15:17:01Z</dcterms:modified>
</cp:coreProperties>
</file>